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9" r:id="rId9"/>
    <p:sldId id="268" r:id="rId10"/>
    <p:sldId id="263" r:id="rId11"/>
    <p:sldId id="264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04BDE9-F318-45B6-A98B-4DFC2B459295}" v="43" dt="2025-01-21T14:18:18.1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5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t Padhi" userId="335ff1151e565a9a" providerId="LiveId" clId="{B704BDE9-F318-45B6-A98B-4DFC2B459295}"/>
    <pc:docChg chg="undo custSel addSld delSld modSld sldOrd">
      <pc:chgData name="Amit Padhi" userId="335ff1151e565a9a" providerId="LiveId" clId="{B704BDE9-F318-45B6-A98B-4DFC2B459295}" dt="2025-01-21T14:28:46.397" v="1384" actId="14100"/>
      <pc:docMkLst>
        <pc:docMk/>
      </pc:docMkLst>
      <pc:sldChg chg="addSp delSp modSp new mod">
        <pc:chgData name="Amit Padhi" userId="335ff1151e565a9a" providerId="LiveId" clId="{B704BDE9-F318-45B6-A98B-4DFC2B459295}" dt="2025-01-17T11:30:01.173" v="941" actId="115"/>
        <pc:sldMkLst>
          <pc:docMk/>
          <pc:sldMk cId="2885519988" sldId="256"/>
        </pc:sldMkLst>
        <pc:spChg chg="mod">
          <ac:chgData name="Amit Padhi" userId="335ff1151e565a9a" providerId="LiveId" clId="{B704BDE9-F318-45B6-A98B-4DFC2B459295}" dt="2025-01-17T11:30:01.173" v="941" actId="115"/>
          <ac:spMkLst>
            <pc:docMk/>
            <pc:sldMk cId="2885519988" sldId="256"/>
            <ac:spMk id="2" creationId="{6DCE60DA-B687-C2CA-3A0F-44376AB2649F}"/>
          </ac:spMkLst>
        </pc:spChg>
        <pc:spChg chg="mod">
          <ac:chgData name="Amit Padhi" userId="335ff1151e565a9a" providerId="LiveId" clId="{B704BDE9-F318-45B6-A98B-4DFC2B459295}" dt="2025-01-17T11:07:26.393" v="737" actId="122"/>
          <ac:spMkLst>
            <pc:docMk/>
            <pc:sldMk cId="2885519988" sldId="256"/>
            <ac:spMk id="3" creationId="{4D33E5A4-94D4-A732-6B6C-B608A146C67B}"/>
          </ac:spMkLst>
        </pc:spChg>
        <pc:picChg chg="add mod">
          <ac:chgData name="Amit Padhi" userId="335ff1151e565a9a" providerId="LiveId" clId="{B704BDE9-F318-45B6-A98B-4DFC2B459295}" dt="2025-01-17T11:06:26.162" v="728" actId="14100"/>
          <ac:picMkLst>
            <pc:docMk/>
            <pc:sldMk cId="2885519988" sldId="256"/>
            <ac:picMk id="1026" creationId="{610F1327-F649-3A61-B57A-8077990CED93}"/>
          </ac:picMkLst>
        </pc:picChg>
        <pc:picChg chg="add mod">
          <ac:chgData name="Amit Padhi" userId="335ff1151e565a9a" providerId="LiveId" clId="{B704BDE9-F318-45B6-A98B-4DFC2B459295}" dt="2025-01-17T11:07:06.686" v="734" actId="14100"/>
          <ac:picMkLst>
            <pc:docMk/>
            <pc:sldMk cId="2885519988" sldId="256"/>
            <ac:picMk id="1028" creationId="{BB6A928F-DC8D-85DC-3C11-9F37C299DF35}"/>
          </ac:picMkLst>
        </pc:picChg>
      </pc:sldChg>
      <pc:sldChg chg="addSp modSp new mod">
        <pc:chgData name="Amit Padhi" userId="335ff1151e565a9a" providerId="LiveId" clId="{B704BDE9-F318-45B6-A98B-4DFC2B459295}" dt="2025-01-21T13:05:53.825" v="982" actId="27636"/>
        <pc:sldMkLst>
          <pc:docMk/>
          <pc:sldMk cId="2883920306" sldId="257"/>
        </pc:sldMkLst>
        <pc:spChg chg="mod">
          <ac:chgData name="Amit Padhi" userId="335ff1151e565a9a" providerId="LiveId" clId="{B704BDE9-F318-45B6-A98B-4DFC2B459295}" dt="2025-01-17T11:10:39.550" v="778" actId="403"/>
          <ac:spMkLst>
            <pc:docMk/>
            <pc:sldMk cId="2883920306" sldId="257"/>
            <ac:spMk id="2" creationId="{4A66C2A7-1D26-BDF6-E815-5B767B6A0665}"/>
          </ac:spMkLst>
        </pc:spChg>
        <pc:spChg chg="mod">
          <ac:chgData name="Amit Padhi" userId="335ff1151e565a9a" providerId="LiveId" clId="{B704BDE9-F318-45B6-A98B-4DFC2B459295}" dt="2025-01-21T13:05:53.825" v="982" actId="27636"/>
          <ac:spMkLst>
            <pc:docMk/>
            <pc:sldMk cId="2883920306" sldId="257"/>
            <ac:spMk id="3" creationId="{0B24B004-41CF-BB9C-9CE0-D150E432FAD7}"/>
          </ac:spMkLst>
        </pc:spChg>
        <pc:picChg chg="add mod">
          <ac:chgData name="Amit Padhi" userId="335ff1151e565a9a" providerId="LiveId" clId="{B704BDE9-F318-45B6-A98B-4DFC2B459295}" dt="2025-01-17T09:58:54.823" v="173" actId="14100"/>
          <ac:picMkLst>
            <pc:docMk/>
            <pc:sldMk cId="2883920306" sldId="257"/>
            <ac:picMk id="4" creationId="{C694826B-2EE6-5911-7927-A40D1FAFA7A8}"/>
          </ac:picMkLst>
        </pc:picChg>
      </pc:sldChg>
      <pc:sldChg chg="addSp delSp modSp new mod">
        <pc:chgData name="Amit Padhi" userId="335ff1151e565a9a" providerId="LiveId" clId="{B704BDE9-F318-45B6-A98B-4DFC2B459295}" dt="2025-01-17T11:15:46.320" v="808" actId="1076"/>
        <pc:sldMkLst>
          <pc:docMk/>
          <pc:sldMk cId="3160429750" sldId="258"/>
        </pc:sldMkLst>
        <pc:spChg chg="mod">
          <ac:chgData name="Amit Padhi" userId="335ff1151e565a9a" providerId="LiveId" clId="{B704BDE9-F318-45B6-A98B-4DFC2B459295}" dt="2025-01-17T10:07:48.723" v="267" actId="27636"/>
          <ac:spMkLst>
            <pc:docMk/>
            <pc:sldMk cId="3160429750" sldId="258"/>
            <ac:spMk id="2" creationId="{CD81E56F-14B4-9A07-C08E-C6C82F51A5E9}"/>
          </ac:spMkLst>
        </pc:spChg>
        <pc:spChg chg="mod">
          <ac:chgData name="Amit Padhi" userId="335ff1151e565a9a" providerId="LiveId" clId="{B704BDE9-F318-45B6-A98B-4DFC2B459295}" dt="2025-01-17T10:02:47.479" v="222" actId="14100"/>
          <ac:spMkLst>
            <pc:docMk/>
            <pc:sldMk cId="3160429750" sldId="258"/>
            <ac:spMk id="3" creationId="{47A4A31A-9E9D-1673-2149-7216CE58AB5B}"/>
          </ac:spMkLst>
        </pc:spChg>
        <pc:spChg chg="add mod">
          <ac:chgData name="Amit Padhi" userId="335ff1151e565a9a" providerId="LiveId" clId="{B704BDE9-F318-45B6-A98B-4DFC2B459295}" dt="2025-01-17T10:06:54.506" v="262" actId="1076"/>
          <ac:spMkLst>
            <pc:docMk/>
            <pc:sldMk cId="3160429750" sldId="258"/>
            <ac:spMk id="6" creationId="{A9D66081-F0F3-CF63-8042-2DAC83844F80}"/>
          </ac:spMkLst>
        </pc:spChg>
        <pc:picChg chg="add mod">
          <ac:chgData name="Amit Padhi" userId="335ff1151e565a9a" providerId="LiveId" clId="{B704BDE9-F318-45B6-A98B-4DFC2B459295}" dt="2025-01-17T11:15:03.356" v="800" actId="1076"/>
          <ac:picMkLst>
            <pc:docMk/>
            <pc:sldMk cId="3160429750" sldId="258"/>
            <ac:picMk id="14" creationId="{AD4D9B5B-EB52-3FD4-6EDF-192D88F10C55}"/>
          </ac:picMkLst>
        </pc:picChg>
        <pc:picChg chg="add mod">
          <ac:chgData name="Amit Padhi" userId="335ff1151e565a9a" providerId="LiveId" clId="{B704BDE9-F318-45B6-A98B-4DFC2B459295}" dt="2025-01-17T11:15:46.320" v="808" actId="1076"/>
          <ac:picMkLst>
            <pc:docMk/>
            <pc:sldMk cId="3160429750" sldId="258"/>
            <ac:picMk id="16" creationId="{67999245-835A-3E2F-5DC7-E5F07E1DAAA3}"/>
          </ac:picMkLst>
        </pc:picChg>
      </pc:sldChg>
      <pc:sldChg chg="addSp modSp new mod">
        <pc:chgData name="Amit Padhi" userId="335ff1151e565a9a" providerId="LiveId" clId="{B704BDE9-F318-45B6-A98B-4DFC2B459295}" dt="2025-01-17T11:18:36.237" v="830" actId="14100"/>
        <pc:sldMkLst>
          <pc:docMk/>
          <pc:sldMk cId="997884338" sldId="259"/>
        </pc:sldMkLst>
        <pc:picChg chg="add mod">
          <ac:chgData name="Amit Padhi" userId="335ff1151e565a9a" providerId="LiveId" clId="{B704BDE9-F318-45B6-A98B-4DFC2B459295}" dt="2025-01-17T11:18:36.237" v="830" actId="14100"/>
          <ac:picMkLst>
            <pc:docMk/>
            <pc:sldMk cId="997884338" sldId="259"/>
            <ac:picMk id="5" creationId="{E6D14962-12F2-AB42-5BD4-740877338F9F}"/>
          </ac:picMkLst>
        </pc:picChg>
        <pc:picChg chg="add mod">
          <ac:chgData name="Amit Padhi" userId="335ff1151e565a9a" providerId="LiveId" clId="{B704BDE9-F318-45B6-A98B-4DFC2B459295}" dt="2025-01-17T11:18:12.797" v="825" actId="14100"/>
          <ac:picMkLst>
            <pc:docMk/>
            <pc:sldMk cId="997884338" sldId="259"/>
            <ac:picMk id="7" creationId="{762FA89C-8373-9164-6DD2-B3502361F2B4}"/>
          </ac:picMkLst>
        </pc:picChg>
      </pc:sldChg>
      <pc:sldChg chg="addSp modSp new mod">
        <pc:chgData name="Amit Padhi" userId="335ff1151e565a9a" providerId="LiveId" clId="{B704BDE9-F318-45B6-A98B-4DFC2B459295}" dt="2025-01-21T14:22:59.479" v="1373" actId="14100"/>
        <pc:sldMkLst>
          <pc:docMk/>
          <pc:sldMk cId="1667839285" sldId="260"/>
        </pc:sldMkLst>
        <pc:spChg chg="mod">
          <ac:chgData name="Amit Padhi" userId="335ff1151e565a9a" providerId="LiveId" clId="{B704BDE9-F318-45B6-A98B-4DFC2B459295}" dt="2025-01-17T10:10:34.290" v="296" actId="20577"/>
          <ac:spMkLst>
            <pc:docMk/>
            <pc:sldMk cId="1667839285" sldId="260"/>
            <ac:spMk id="2" creationId="{8580FE3F-019E-C988-E440-9DB1A88FE09E}"/>
          </ac:spMkLst>
        </pc:spChg>
        <pc:spChg chg="mod">
          <ac:chgData name="Amit Padhi" userId="335ff1151e565a9a" providerId="LiveId" clId="{B704BDE9-F318-45B6-A98B-4DFC2B459295}" dt="2025-01-21T14:22:26.607" v="1368" actId="115"/>
          <ac:spMkLst>
            <pc:docMk/>
            <pc:sldMk cId="1667839285" sldId="260"/>
            <ac:spMk id="3" creationId="{38022377-FB2F-86C9-A1B9-EB1E6007F24D}"/>
          </ac:spMkLst>
        </pc:spChg>
        <pc:picChg chg="add mod">
          <ac:chgData name="Amit Padhi" userId="335ff1151e565a9a" providerId="LiveId" clId="{B704BDE9-F318-45B6-A98B-4DFC2B459295}" dt="2025-01-21T14:22:59.479" v="1373" actId="14100"/>
          <ac:picMkLst>
            <pc:docMk/>
            <pc:sldMk cId="1667839285" sldId="260"/>
            <ac:picMk id="5" creationId="{A7FB32EA-B389-2BAE-7A3A-8B42AC9EF72A}"/>
          </ac:picMkLst>
        </pc:picChg>
      </pc:sldChg>
      <pc:sldChg chg="addSp modSp new mod">
        <pc:chgData name="Amit Padhi" userId="335ff1151e565a9a" providerId="LiveId" clId="{B704BDE9-F318-45B6-A98B-4DFC2B459295}" dt="2025-01-21T14:28:46.397" v="1384" actId="14100"/>
        <pc:sldMkLst>
          <pc:docMk/>
          <pc:sldMk cId="4197099275" sldId="261"/>
        </pc:sldMkLst>
        <pc:spChg chg="mod">
          <ac:chgData name="Amit Padhi" userId="335ff1151e565a9a" providerId="LiveId" clId="{B704BDE9-F318-45B6-A98B-4DFC2B459295}" dt="2025-01-17T10:10:44.204" v="314" actId="20577"/>
          <ac:spMkLst>
            <pc:docMk/>
            <pc:sldMk cId="4197099275" sldId="261"/>
            <ac:spMk id="2" creationId="{3FD4A989-1BC3-38AF-4912-EE54B945D76D}"/>
          </ac:spMkLst>
        </pc:spChg>
        <pc:spChg chg="mod">
          <ac:chgData name="Amit Padhi" userId="335ff1151e565a9a" providerId="LiveId" clId="{B704BDE9-F318-45B6-A98B-4DFC2B459295}" dt="2025-01-21T14:28:34.682" v="1382" actId="20577"/>
          <ac:spMkLst>
            <pc:docMk/>
            <pc:sldMk cId="4197099275" sldId="261"/>
            <ac:spMk id="3" creationId="{F2DCA277-F2C9-BA47-0FC3-A57B0A9DB7CC}"/>
          </ac:spMkLst>
        </pc:spChg>
        <pc:picChg chg="add mod">
          <ac:chgData name="Amit Padhi" userId="335ff1151e565a9a" providerId="LiveId" clId="{B704BDE9-F318-45B6-A98B-4DFC2B459295}" dt="2025-01-21T14:28:46.397" v="1384" actId="14100"/>
          <ac:picMkLst>
            <pc:docMk/>
            <pc:sldMk cId="4197099275" sldId="261"/>
            <ac:picMk id="5" creationId="{020CECB8-C212-CF25-536B-774276F45D4E}"/>
          </ac:picMkLst>
        </pc:picChg>
      </pc:sldChg>
      <pc:sldChg chg="addSp delSp modSp new del mod ord">
        <pc:chgData name="Amit Padhi" userId="335ff1151e565a9a" providerId="LiveId" clId="{B704BDE9-F318-45B6-A98B-4DFC2B459295}" dt="2025-01-17T10:33:53.552" v="425" actId="2696"/>
        <pc:sldMkLst>
          <pc:docMk/>
          <pc:sldMk cId="2345387003" sldId="262"/>
        </pc:sldMkLst>
      </pc:sldChg>
      <pc:sldChg chg="addSp modSp new mod ord">
        <pc:chgData name="Amit Padhi" userId="335ff1151e565a9a" providerId="LiveId" clId="{B704BDE9-F318-45B6-A98B-4DFC2B459295}" dt="2025-01-17T11:35:49.378" v="948" actId="13926"/>
        <pc:sldMkLst>
          <pc:docMk/>
          <pc:sldMk cId="505791424" sldId="263"/>
        </pc:sldMkLst>
        <pc:spChg chg="mod">
          <ac:chgData name="Amit Padhi" userId="335ff1151e565a9a" providerId="LiveId" clId="{B704BDE9-F318-45B6-A98B-4DFC2B459295}" dt="2025-01-17T10:35:20.365" v="447" actId="122"/>
          <ac:spMkLst>
            <pc:docMk/>
            <pc:sldMk cId="505791424" sldId="263"/>
            <ac:spMk id="2" creationId="{EFA10E89-31F1-00E3-84A4-39934068CBF5}"/>
          </ac:spMkLst>
        </pc:spChg>
        <pc:spChg chg="mod">
          <ac:chgData name="Amit Padhi" userId="335ff1151e565a9a" providerId="LiveId" clId="{B704BDE9-F318-45B6-A98B-4DFC2B459295}" dt="2025-01-17T11:35:49.378" v="948" actId="13926"/>
          <ac:spMkLst>
            <pc:docMk/>
            <pc:sldMk cId="505791424" sldId="263"/>
            <ac:spMk id="3" creationId="{C31BEC08-36B1-BF21-43EC-D680DB372147}"/>
          </ac:spMkLst>
        </pc:spChg>
        <pc:picChg chg="add mod">
          <ac:chgData name="Amit Padhi" userId="335ff1151e565a9a" providerId="LiveId" clId="{B704BDE9-F318-45B6-A98B-4DFC2B459295}" dt="2025-01-17T10:23:34.419" v="356" actId="14100"/>
          <ac:picMkLst>
            <pc:docMk/>
            <pc:sldMk cId="505791424" sldId="263"/>
            <ac:picMk id="5" creationId="{4AA60511-BD2F-625C-CE69-1FA2E20650B4}"/>
          </ac:picMkLst>
        </pc:picChg>
      </pc:sldChg>
      <pc:sldChg chg="addSp delSp modSp new mod ord">
        <pc:chgData name="Amit Padhi" userId="335ff1151e565a9a" providerId="LiveId" clId="{B704BDE9-F318-45B6-A98B-4DFC2B459295}" dt="2025-01-17T11:32:16.764" v="944" actId="13926"/>
        <pc:sldMkLst>
          <pc:docMk/>
          <pc:sldMk cId="2499215599" sldId="264"/>
        </pc:sldMkLst>
        <pc:spChg chg="mod">
          <ac:chgData name="Amit Padhi" userId="335ff1151e565a9a" providerId="LiveId" clId="{B704BDE9-F318-45B6-A98B-4DFC2B459295}" dt="2025-01-17T10:35:11.386" v="445" actId="122"/>
          <ac:spMkLst>
            <pc:docMk/>
            <pc:sldMk cId="2499215599" sldId="264"/>
            <ac:spMk id="2" creationId="{FA36EC14-863A-756F-56F4-C77ACBC6F771}"/>
          </ac:spMkLst>
        </pc:spChg>
        <pc:spChg chg="add mod">
          <ac:chgData name="Amit Padhi" userId="335ff1151e565a9a" providerId="LiveId" clId="{B704BDE9-F318-45B6-A98B-4DFC2B459295}" dt="2025-01-17T11:32:16.764" v="944" actId="13926"/>
          <ac:spMkLst>
            <pc:docMk/>
            <pc:sldMk cId="2499215599" sldId="264"/>
            <ac:spMk id="8" creationId="{0595D02F-2459-EFC5-4C01-2FF27BAE86CE}"/>
          </ac:spMkLst>
        </pc:spChg>
        <pc:picChg chg="add mod">
          <ac:chgData name="Amit Padhi" userId="335ff1151e565a9a" providerId="LiveId" clId="{B704BDE9-F318-45B6-A98B-4DFC2B459295}" dt="2025-01-17T10:31:54.199" v="394" actId="14100"/>
          <ac:picMkLst>
            <pc:docMk/>
            <pc:sldMk cId="2499215599" sldId="264"/>
            <ac:picMk id="7" creationId="{42AF137C-1CDA-F31F-6C57-C8139CAB7840}"/>
          </ac:picMkLst>
        </pc:picChg>
      </pc:sldChg>
      <pc:sldChg chg="addSp delSp modSp new mod">
        <pc:chgData name="Amit Padhi" userId="335ff1151e565a9a" providerId="LiveId" clId="{B704BDE9-F318-45B6-A98B-4DFC2B459295}" dt="2025-01-17T11:35:40.324" v="947" actId="13926"/>
        <pc:sldMkLst>
          <pc:docMk/>
          <pc:sldMk cId="1856842052" sldId="265"/>
        </pc:sldMkLst>
        <pc:spChg chg="mod">
          <ac:chgData name="Amit Padhi" userId="335ff1151e565a9a" providerId="LiveId" clId="{B704BDE9-F318-45B6-A98B-4DFC2B459295}" dt="2025-01-17T10:35:03.697" v="444" actId="122"/>
          <ac:spMkLst>
            <pc:docMk/>
            <pc:sldMk cId="1856842052" sldId="265"/>
            <ac:spMk id="2" creationId="{B3C26427-6635-0433-7FDA-D87096576D41}"/>
          </ac:spMkLst>
        </pc:spChg>
        <pc:spChg chg="add mod">
          <ac:chgData name="Amit Padhi" userId="335ff1151e565a9a" providerId="LiveId" clId="{B704BDE9-F318-45B6-A98B-4DFC2B459295}" dt="2025-01-17T11:35:40.324" v="947" actId="13926"/>
          <ac:spMkLst>
            <pc:docMk/>
            <pc:sldMk cId="1856842052" sldId="265"/>
            <ac:spMk id="6" creationId="{52C146E2-8961-E5D0-92C5-6B008B974977}"/>
          </ac:spMkLst>
        </pc:spChg>
        <pc:picChg chg="add mod">
          <ac:chgData name="Amit Padhi" userId="335ff1151e565a9a" providerId="LiveId" clId="{B704BDE9-F318-45B6-A98B-4DFC2B459295}" dt="2025-01-17T10:34:27.871" v="430" actId="14100"/>
          <ac:picMkLst>
            <pc:docMk/>
            <pc:sldMk cId="1856842052" sldId="265"/>
            <ac:picMk id="4" creationId="{C11DE41D-723B-8158-4A81-50C60BF8D395}"/>
          </ac:picMkLst>
        </pc:picChg>
      </pc:sldChg>
      <pc:sldChg chg="addSp modSp new mod ord">
        <pc:chgData name="Amit Padhi" userId="335ff1151e565a9a" providerId="LiveId" clId="{B704BDE9-F318-45B6-A98B-4DFC2B459295}" dt="2025-01-21T13:02:00.047" v="952" actId="14100"/>
        <pc:sldMkLst>
          <pc:docMk/>
          <pc:sldMk cId="3857435095" sldId="266"/>
        </pc:sldMkLst>
        <pc:picChg chg="add mod">
          <ac:chgData name="Amit Padhi" userId="335ff1151e565a9a" providerId="LiveId" clId="{B704BDE9-F318-45B6-A98B-4DFC2B459295}" dt="2025-01-21T13:02:00.047" v="952" actId="14100"/>
          <ac:picMkLst>
            <pc:docMk/>
            <pc:sldMk cId="3857435095" sldId="266"/>
            <ac:picMk id="5" creationId="{4EFAA44E-B956-1454-6088-00EACF33011C}"/>
          </ac:picMkLst>
        </pc:picChg>
      </pc:sldChg>
      <pc:sldChg chg="addSp delSp modSp new mod">
        <pc:chgData name="Amit Padhi" userId="335ff1151e565a9a" providerId="LiveId" clId="{B704BDE9-F318-45B6-A98B-4DFC2B459295}" dt="2025-01-17T10:15:12.380" v="336" actId="14100"/>
        <pc:sldMkLst>
          <pc:docMk/>
          <pc:sldMk cId="2922942167" sldId="267"/>
        </pc:sldMkLst>
        <pc:picChg chg="add mod">
          <ac:chgData name="Amit Padhi" userId="335ff1151e565a9a" providerId="LiveId" clId="{B704BDE9-F318-45B6-A98B-4DFC2B459295}" dt="2025-01-17T10:15:12.380" v="336" actId="14100"/>
          <ac:picMkLst>
            <pc:docMk/>
            <pc:sldMk cId="2922942167" sldId="267"/>
            <ac:picMk id="5" creationId="{B57CCA12-22AB-B1F6-5976-965E141443D9}"/>
          </ac:picMkLst>
        </pc:picChg>
      </pc:sldChg>
      <pc:sldChg chg="addSp modSp new mod">
        <pc:chgData name="Amit Padhi" userId="335ff1151e565a9a" providerId="LiveId" clId="{B704BDE9-F318-45B6-A98B-4DFC2B459295}" dt="2025-01-17T10:18:46.330" v="345" actId="14100"/>
        <pc:sldMkLst>
          <pc:docMk/>
          <pc:sldMk cId="2752611424" sldId="268"/>
        </pc:sldMkLst>
        <pc:picChg chg="add mod">
          <ac:chgData name="Amit Padhi" userId="335ff1151e565a9a" providerId="LiveId" clId="{B704BDE9-F318-45B6-A98B-4DFC2B459295}" dt="2025-01-17T10:18:46.330" v="345" actId="14100"/>
          <ac:picMkLst>
            <pc:docMk/>
            <pc:sldMk cId="2752611424" sldId="268"/>
            <ac:picMk id="3" creationId="{8974932A-4EB8-67E6-34FB-6BF139A50B49}"/>
          </ac:picMkLst>
        </pc:picChg>
      </pc:sldChg>
      <pc:sldChg chg="addSp modSp new mod">
        <pc:chgData name="Amit Padhi" userId="335ff1151e565a9a" providerId="LiveId" clId="{B704BDE9-F318-45B6-A98B-4DFC2B459295}" dt="2025-01-21T14:18:28.982" v="1293" actId="1076"/>
        <pc:sldMkLst>
          <pc:docMk/>
          <pc:sldMk cId="2845530297" sldId="269"/>
        </pc:sldMkLst>
        <pc:spChg chg="mod">
          <ac:chgData name="Amit Padhi" userId="335ff1151e565a9a" providerId="LiveId" clId="{B704BDE9-F318-45B6-A98B-4DFC2B459295}" dt="2025-01-21T14:12:44.538" v="1288" actId="14100"/>
          <ac:spMkLst>
            <pc:docMk/>
            <pc:sldMk cId="2845530297" sldId="269"/>
            <ac:spMk id="2" creationId="{7B8DB637-4326-7E7A-EA1D-3980EF9C3356}"/>
          </ac:spMkLst>
        </pc:spChg>
        <pc:spChg chg="mod">
          <ac:chgData name="Amit Padhi" userId="335ff1151e565a9a" providerId="LiveId" clId="{B704BDE9-F318-45B6-A98B-4DFC2B459295}" dt="2025-01-21T14:12:49.848" v="1289" actId="14100"/>
          <ac:spMkLst>
            <pc:docMk/>
            <pc:sldMk cId="2845530297" sldId="269"/>
            <ac:spMk id="3" creationId="{C00896D3-4629-4633-4DD5-498EAB0BE971}"/>
          </ac:spMkLst>
        </pc:spChg>
        <pc:picChg chg="add mod">
          <ac:chgData name="Amit Padhi" userId="335ff1151e565a9a" providerId="LiveId" clId="{B704BDE9-F318-45B6-A98B-4DFC2B459295}" dt="2025-01-21T14:18:28.982" v="1293" actId="1076"/>
          <ac:picMkLst>
            <pc:docMk/>
            <pc:sldMk cId="2845530297" sldId="269"/>
            <ac:picMk id="5" creationId="{4D8F1FE4-92AD-4D0F-65C4-35D5DBAA282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1D756-6555-44B7-963E-36202038AB15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F367-1473-45AE-8EE5-9EAB03FB5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23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1D756-6555-44B7-963E-36202038AB15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F367-1473-45AE-8EE5-9EAB03FB5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730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1D756-6555-44B7-963E-36202038AB15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F367-1473-45AE-8EE5-9EAB03FB5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568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1D756-6555-44B7-963E-36202038AB15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F367-1473-45AE-8EE5-9EAB03FB5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32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1D756-6555-44B7-963E-36202038AB15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F367-1473-45AE-8EE5-9EAB03FB5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209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1D756-6555-44B7-963E-36202038AB15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F367-1473-45AE-8EE5-9EAB03FB5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5143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1D756-6555-44B7-963E-36202038AB15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F367-1473-45AE-8EE5-9EAB03FB5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850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1D756-6555-44B7-963E-36202038AB15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F367-1473-45AE-8EE5-9EAB03FB5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10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1D756-6555-44B7-963E-36202038AB15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F367-1473-45AE-8EE5-9EAB03FB5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90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1D756-6555-44B7-963E-36202038AB15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F367-1473-45AE-8EE5-9EAB03FB5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629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1D756-6555-44B7-963E-36202038AB15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1F367-1473-45AE-8EE5-9EAB03FB5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500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1D756-6555-44B7-963E-36202038AB15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1F367-1473-45AE-8EE5-9EAB03FB5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8051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60DA-B687-C2CA-3A0F-44376AB26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264" y="963561"/>
            <a:ext cx="6548284" cy="2465439"/>
          </a:xfrm>
        </p:spPr>
        <p:txBody>
          <a:bodyPr>
            <a:normAutofit fontScale="90000"/>
          </a:bodyPr>
          <a:lstStyle/>
          <a:p>
            <a:r>
              <a:rPr lang="en-US" sz="5400" u="sng" dirty="0">
                <a:solidFill>
                  <a:srgbClr val="97B8FF"/>
                </a:solidFill>
                <a:latin typeface="Imprint MT Shadow" panose="04020605060303030202" pitchFamily="82" charset="0"/>
                <a:ea typeface="Sora Medium" pitchFamily="34" charset="-122"/>
                <a:cs typeface="Sora Medium" pitchFamily="34" charset="-120"/>
              </a:rPr>
              <a:t>BLOCKCHAIN TECHNOLOGY</a:t>
            </a:r>
            <a:br>
              <a:rPr lang="en-US" sz="8000" u="sng" dirty="0">
                <a:latin typeface="Imprint MT Shadow" panose="04020605060303030202" pitchFamily="82" charset="0"/>
              </a:rPr>
            </a:br>
            <a:endParaRPr lang="en-IN" sz="8000" u="sng" dirty="0">
              <a:latin typeface="Imprint MT Shadow" panose="040206050603030302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3E5A4-94D4-A732-6B6C-B608A146C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27" y="3749466"/>
            <a:ext cx="6705600" cy="2465439"/>
          </a:xfrm>
        </p:spPr>
        <p:txBody>
          <a:bodyPr/>
          <a:lstStyle/>
          <a:p>
            <a:r>
              <a:rPr lang="en-IN" dirty="0"/>
              <a:t>A PRESENTATION BY AMIT KUMAR PADHI</a:t>
            </a:r>
          </a:p>
          <a:p>
            <a:r>
              <a:rPr lang="en-IN" dirty="0"/>
              <a:t>BRANCH-CST A </a:t>
            </a:r>
          </a:p>
          <a:p>
            <a:r>
              <a:rPr lang="en-IN" dirty="0"/>
              <a:t>REGD.NO.-2201289334</a:t>
            </a:r>
          </a:p>
          <a:p>
            <a:r>
              <a:rPr lang="en-IN" dirty="0"/>
              <a:t>ROLL NO.-06</a:t>
            </a:r>
          </a:p>
        </p:txBody>
      </p:sp>
      <p:pic>
        <p:nvPicPr>
          <p:cNvPr id="1026" name="Picture 2" descr="Image result for BLOCKCAHIN IMAGES">
            <a:extLst>
              <a:ext uri="{FF2B5EF4-FFF2-40B4-BE49-F238E27FC236}">
                <a16:creationId xmlns:a16="http://schemas.microsoft.com/office/drawing/2014/main" id="{610F1327-F649-3A61-B57A-8077990C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987" y="23966"/>
            <a:ext cx="4454013" cy="303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LOCKCAHIN IMAGES">
            <a:extLst>
              <a:ext uri="{FF2B5EF4-FFF2-40B4-BE49-F238E27FC236}">
                <a16:creationId xmlns:a16="http://schemas.microsoft.com/office/drawing/2014/main" id="{BB6A928F-DC8D-85DC-3C11-9F37C299D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461" y="3795437"/>
            <a:ext cx="4408539" cy="303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519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10E89-31F1-00E3-84A4-39934068CB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677" y="2300747"/>
            <a:ext cx="9144000" cy="1219047"/>
          </a:xfrm>
        </p:spPr>
        <p:txBody>
          <a:bodyPr>
            <a:normAutofit fontScale="90000"/>
          </a:bodyPr>
          <a:lstStyle/>
          <a:p>
            <a:r>
              <a:rPr lang="en-IN" sz="8000" dirty="0">
                <a:solidFill>
                  <a:schemeClr val="accent3">
                    <a:lumMod val="75000"/>
                  </a:schemeClr>
                </a:solidFill>
                <a:latin typeface="Algerian" panose="04020705040A02060702" pitchFamily="82" charset="0"/>
                <a:cs typeface="Arabic Typesetting" panose="03020402040406030203" pitchFamily="66" charset="-78"/>
              </a:rPr>
              <a:t>DECENTRALIZATION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BEC08-36B1-BF21-43EC-D680DB372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highlight>
                  <a:srgbClr val="000080"/>
                </a:highlight>
              </a:rPr>
              <a:t>Decentralization</a:t>
            </a:r>
            <a:r>
              <a:rPr lang="en-US" dirty="0">
                <a:highlight>
                  <a:srgbClr val="000080"/>
                </a:highlight>
              </a:rPr>
              <a:t> in blockchain refers to the system's structure where control and decision-making are distributed across a network of nodes (participants) rather than being managed by a central authority or a single entity.</a:t>
            </a:r>
            <a:endParaRPr lang="en-IN" dirty="0">
              <a:highlight>
                <a:srgbClr val="00008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60511-BD2F-625C-CE69-1FA2E2065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1" y="0"/>
            <a:ext cx="11965857" cy="254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91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EC14-863A-756F-56F4-C77ACBC6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5" y="158352"/>
            <a:ext cx="6467168" cy="1325563"/>
          </a:xfrm>
        </p:spPr>
        <p:txBody>
          <a:bodyPr>
            <a:normAutofit/>
          </a:bodyPr>
          <a:lstStyle/>
          <a:p>
            <a:pPr algn="ctr"/>
            <a:r>
              <a:rPr lang="en-IN" sz="6000" dirty="0">
                <a:solidFill>
                  <a:schemeClr val="accent3">
                    <a:lumMod val="75000"/>
                  </a:schemeClr>
                </a:solidFill>
                <a:latin typeface="Algerian" panose="04020705040A02060702" pitchFamily="82" charset="0"/>
              </a:rPr>
              <a:t>TRANSPARENCY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F137C-1CDA-F31F-6C57-C8139CAB7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965290" cy="6858000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595D02F-2459-EFC5-4C01-2FF27BAE86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6000" y="1595392"/>
            <a:ext cx="496529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FF"/>
                </a:highlight>
                <a:latin typeface="Arial" panose="020B0604020202020204" pitchFamily="34" charset="0"/>
              </a:rPr>
              <a:t>Open and Accessible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FF"/>
                </a:highlight>
                <a:latin typeface="Arial" panose="020B0604020202020204" pitchFamily="34" charset="0"/>
              </a:rPr>
              <a:t>: Transparency in blockchain ensures that data stored on the blockchain is open and accessible to authorized participants.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800000"/>
                </a:highlight>
                <a:latin typeface="Arial" panose="020B0604020202020204" pitchFamily="34" charset="0"/>
              </a:rPr>
              <a:t>Verifiable and Traceable Actions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800000"/>
                </a:highlight>
                <a:latin typeface="Arial" panose="020B0604020202020204" pitchFamily="34" charset="0"/>
              </a:rPr>
              <a:t>: All transactions and activities on the blockchain can be verified and traced by participants.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FF"/>
                </a:highlight>
                <a:latin typeface="Arial" panose="020B0604020202020204" pitchFamily="34" charset="0"/>
              </a:rPr>
              <a:t>Fosters Trust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FF"/>
                </a:highlight>
                <a:latin typeface="Arial" panose="020B0604020202020204" pitchFamily="34" charset="0"/>
              </a:rPr>
              <a:t>: This transparency builds trust among users by allowing them to independently validate blockchain activities.</a:t>
            </a:r>
          </a:p>
        </p:txBody>
      </p:sp>
    </p:spTree>
    <p:extLst>
      <p:ext uri="{BB962C8B-B14F-4D97-AF65-F5344CB8AC3E}">
        <p14:creationId xmlns:p14="http://schemas.microsoft.com/office/powerpoint/2010/main" val="2499215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6427-6635-0433-7FDA-D87096576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4554" y="365125"/>
            <a:ext cx="5759245" cy="1325563"/>
          </a:xfrm>
        </p:spPr>
        <p:txBody>
          <a:bodyPr>
            <a:normAutofit/>
          </a:bodyPr>
          <a:lstStyle/>
          <a:p>
            <a:pPr algn="ctr"/>
            <a:r>
              <a:rPr lang="en-IN" sz="7200" dirty="0">
                <a:solidFill>
                  <a:schemeClr val="accent3">
                    <a:lumMod val="75000"/>
                  </a:schemeClr>
                </a:solidFill>
                <a:latin typeface="Algerian" panose="04020705040A02060702" pitchFamily="82" charset="0"/>
              </a:rPr>
              <a:t>SECURITY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11DE41D-723B-8158-4A81-50C60BF8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68580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52C146E2-8961-E5D0-92C5-6B008B9749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86400" y="1581174"/>
            <a:ext cx="67056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80"/>
                </a:highlight>
                <a:latin typeface="Arial" panose="020B0604020202020204" pitchFamily="34" charset="0"/>
              </a:rPr>
              <a:t>Robust Protection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80"/>
                </a:highlight>
                <a:latin typeface="Arial" panose="020B0604020202020204" pitchFamily="34" charset="0"/>
              </a:rPr>
              <a:t>: Blockchain employs mechanisms and protocols to safeguard data, transactions, and the network from unauthorized access, tampering, and malicious activities.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800000"/>
                </a:highlight>
                <a:latin typeface="Arial" panose="020B0604020202020204" pitchFamily="34" charset="0"/>
              </a:rPr>
              <a:t>Decentralized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800000"/>
                </a:highlight>
                <a:latin typeface="Arial" panose="020B0604020202020204" pitchFamily="34" charset="0"/>
              </a:rPr>
              <a:t>: Its distributed nature ensures no single point of failure, enhancing the network's resilience and security.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FF"/>
                </a:highlight>
                <a:latin typeface="Arial" panose="020B0604020202020204" pitchFamily="34" charset="0"/>
              </a:rPr>
              <a:t>Cryptographic Techniques and Consensus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FF"/>
                </a:highlight>
                <a:latin typeface="Arial" panose="020B0604020202020204" pitchFamily="34" charset="0"/>
              </a:rPr>
              <a:t>: Blockchain utilizes advanced cryptography and consensus mechanisms to secure transactions and maintain data integrity.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42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4719C-8641-5704-9585-BABFE5934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7CCA12-22AB-B1F6-5976-965E14144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7443019"/>
          </a:xfrm>
        </p:spPr>
      </p:pic>
    </p:spTree>
    <p:extLst>
      <p:ext uri="{BB962C8B-B14F-4D97-AF65-F5344CB8AC3E}">
        <p14:creationId xmlns:p14="http://schemas.microsoft.com/office/powerpoint/2010/main" val="292294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6C2A7-1D26-BDF6-E815-5B767B6A0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465" y="257124"/>
            <a:ext cx="7026903" cy="6270117"/>
          </a:xfrm>
        </p:spPr>
        <p:txBody>
          <a:bodyPr>
            <a:noAutofit/>
          </a:bodyPr>
          <a:lstStyle/>
          <a:p>
            <a:pPr marL="571500" indent="-571500">
              <a:lnSpc>
                <a:spcPts val="5250"/>
              </a:lnSpc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rgbClr val="97B8FF"/>
                </a:solidFill>
                <a:latin typeface="Algerian" panose="04020705040A02060702" pitchFamily="82" charset="0"/>
                <a:ea typeface="Sora Medium" pitchFamily="34" charset="-122"/>
                <a:cs typeface="Sora Medium" pitchFamily="34" charset="-120"/>
              </a:rPr>
              <a:t>What is Blockchain? </a:t>
            </a:r>
            <a:br>
              <a:rPr lang="en-US" sz="3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</a:br>
            <a:br>
              <a:rPr lang="en-US" sz="3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</a:br>
            <a:r>
              <a:rPr lang="en-US" sz="3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.</a:t>
            </a:r>
            <a:r>
              <a:rPr lang="en-US" sz="20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blockchain is a ledger that securely stores records, transactions and assets across a network.</a:t>
            </a:r>
            <a:br>
              <a:rPr lang="en-US" sz="20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</a:br>
            <a:br>
              <a:rPr lang="en-US" sz="3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</a:br>
            <a:r>
              <a:rPr lang="en-US" sz="3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r>
              <a:rPr lang="en-US" sz="18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 is a Decentralized network means there is no central authority to manage the network.</a:t>
            </a:r>
            <a:br>
              <a:rPr lang="en-US" sz="18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</a:br>
            <a:r>
              <a:rPr lang="en-US" sz="18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 is transparent, immutable, and secure.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4B004-41CF-BB9C-9CE0-D150E432F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9368" y="5456903"/>
            <a:ext cx="4778478" cy="114397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Applications include cryptocurrency, supply chain management, digital identity, and voting systems.</a:t>
            </a:r>
            <a:endParaRPr lang="en-US" sz="2400" dirty="0"/>
          </a:p>
          <a:p>
            <a:endParaRPr lang="en-IN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694826B-2EE6-5911-7927-A40D1FAF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16" y="758275"/>
            <a:ext cx="4382026" cy="432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20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E56F-14B4-9A07-C08E-C6C82F51A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0426" y="1371602"/>
            <a:ext cx="6626942" cy="1050566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A4A31A-9E9D-1673-2149-7216CE58A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3884" y="3602038"/>
            <a:ext cx="5034116" cy="165576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A9D66081-F0F3-CF63-8042-2DAC83844F80}"/>
              </a:ext>
            </a:extLst>
          </p:cNvPr>
          <p:cNvSpPr/>
          <p:nvPr/>
        </p:nvSpPr>
        <p:spPr>
          <a:xfrm>
            <a:off x="7610168" y="1130711"/>
            <a:ext cx="275304" cy="329381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r>
              <a:rPr lang="en-IN" sz="1600" dirty="0"/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D9B5B-EB52-3FD4-6EDF-192D88F10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77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999245-835A-3E2F-5DC7-E5F07E1DA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22" y="3352798"/>
            <a:ext cx="7344697" cy="350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29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0D35C-3CAC-EFFC-D668-CD10C7B4B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A3450A-6705-1144-49BD-3F141E58E6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14962-12F2-AB42-5BD4-740877338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2827"/>
            <a:ext cx="12192000" cy="4605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FA89C-8373-9164-6DD2-B3502361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355" y="-100176"/>
            <a:ext cx="9507793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84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FE3F-019E-C988-E440-9DB1A88FE0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BLOCK CHAIN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22377-FB2F-86C9-A1B9-EB1E6007F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0877" y="111586"/>
            <a:ext cx="9144000" cy="1655762"/>
          </a:xfrm>
        </p:spPr>
        <p:txBody>
          <a:bodyPr>
            <a:normAutofit/>
          </a:bodyPr>
          <a:lstStyle/>
          <a:p>
            <a:r>
              <a:rPr lang="en-IN" sz="96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BLOCKCHAIN</a:t>
            </a:r>
            <a:endParaRPr lang="en-IN" u="sng" dirty="0">
              <a:solidFill>
                <a:schemeClr val="accent3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B32EA-B389-2BAE-7A3A-8B42AC9E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93722"/>
            <a:ext cx="12192000" cy="546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39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4A989-1BC3-38AF-4912-EE54B945D7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BLOCK CHAIN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CA277-F2C9-BA47-0FC3-A57B0A9DB7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561" y="0"/>
            <a:ext cx="9144000" cy="165576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CECB8-C212-CF25-536B-774276F4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9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AFB2D-7D3C-534A-C3C0-48E2DE6DC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6DF70-D321-43DF-8098-E83AB948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AA44E-B956-1454-6088-00EACF33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35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B637-4326-7E7A-EA1D-3980EF9C3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3536644"/>
            <a:ext cx="6971071" cy="431134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highlight>
                  <a:srgbClr val="008000"/>
                </a:highlight>
              </a:rPr>
              <a:t> </a:t>
            </a:r>
            <a:r>
              <a:rPr lang="en-US" sz="2700" b="1" dirty="0">
                <a:highlight>
                  <a:srgbClr val="008000"/>
                </a:highlight>
              </a:rPr>
              <a:t> </a:t>
            </a:r>
            <a:r>
              <a:rPr lang="en-US" sz="3600" b="1" dirty="0">
                <a:highlight>
                  <a:srgbClr val="008000"/>
                </a:highlight>
              </a:rPr>
              <a:t>Cryptocurrency</a:t>
            </a:r>
            <a:br>
              <a:rPr lang="en-US" sz="2000" b="1" dirty="0"/>
            </a:br>
            <a:r>
              <a:rPr lang="en-US" sz="2000" b="1" dirty="0"/>
              <a:t>.</a:t>
            </a:r>
            <a:r>
              <a:rPr lang="en-US" sz="2000" dirty="0"/>
              <a:t>Acts as the backbone for digital currencies like Bitcoin, Ethereum, and others.</a:t>
            </a:r>
            <a:br>
              <a:rPr lang="en-US" sz="2000" dirty="0"/>
            </a:br>
            <a:r>
              <a:rPr lang="en-US" sz="2000" dirty="0"/>
              <a:t>.Facilitates secure and transparent transactions without intermediaries (e.g., banks)</a:t>
            </a:r>
            <a:br>
              <a:rPr lang="en-US" sz="2000" dirty="0"/>
            </a:br>
            <a:br>
              <a:rPr lang="en-US" sz="2700" dirty="0"/>
            </a:br>
            <a:r>
              <a:rPr lang="en-US" sz="3100" b="1" dirty="0">
                <a:highlight>
                  <a:srgbClr val="0000FF"/>
                </a:highlight>
              </a:rPr>
              <a:t>Voting Systems</a:t>
            </a:r>
            <a:br>
              <a:rPr lang="en-US" sz="3100" b="1" dirty="0"/>
            </a:br>
            <a:r>
              <a:rPr lang="en-US" sz="2200" b="1" dirty="0"/>
              <a:t>.</a:t>
            </a:r>
            <a:r>
              <a:rPr lang="en-US" sz="2200" dirty="0"/>
              <a:t>Ensures transparent and tamper-proof election processes.</a:t>
            </a:r>
            <a:br>
              <a:rPr lang="en-US" sz="2200" dirty="0"/>
            </a:br>
            <a:r>
              <a:rPr lang="en-US" sz="2200" dirty="0"/>
              <a:t>.Allows voters to verify their votes in real-time.</a:t>
            </a:r>
            <a:br>
              <a:rPr lang="en-US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0896D3-4629-4633-4DD5-498EAB0BE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7305368" cy="1655762"/>
          </a:xfrm>
        </p:spPr>
        <p:txBody>
          <a:bodyPr>
            <a:normAutofit fontScale="25000" lnSpcReduction="20000"/>
          </a:bodyPr>
          <a:lstStyle/>
          <a:p>
            <a:r>
              <a:rPr lang="en-US" sz="12800" b="1" dirty="0">
                <a:highlight>
                  <a:srgbClr val="800000"/>
                </a:highlight>
              </a:rPr>
              <a:t>Education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200" dirty="0"/>
              <a:t>Verifies academic credentials and certificates.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200" dirty="0"/>
              <a:t>Prevents fraud in qualification claims.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7200" dirty="0"/>
          </a:p>
          <a:p>
            <a:r>
              <a:rPr lang="en-US" sz="11200" b="1" dirty="0">
                <a:highlight>
                  <a:srgbClr val="000080"/>
                </a:highlight>
              </a:rPr>
              <a:t>Government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200" dirty="0"/>
              <a:t>Streamlines record-keeping (e.g., land registries, licenses).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7200" dirty="0"/>
              <a:t>Reduces corruption by ensuring transparency in processes</a:t>
            </a:r>
            <a:r>
              <a:rPr lang="en-US" sz="6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7200" dirty="0"/>
          </a:p>
          <a:p>
            <a:pPr algn="l"/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F1FE4-92AD-4D0F-65C4-35D5DBAA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040" y="1161281"/>
            <a:ext cx="4514850" cy="410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30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4932A-4EB8-67E6-34FB-6BF139A50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11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194</TotalTime>
  <Words>357</Words>
  <Application>Microsoft Office PowerPoint</Application>
  <PresentationFormat>Widescreen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Algerian</vt:lpstr>
      <vt:lpstr>Arial</vt:lpstr>
      <vt:lpstr>Calibri</vt:lpstr>
      <vt:lpstr>Calibri Light</vt:lpstr>
      <vt:lpstr>Imprint MT Shadow</vt:lpstr>
      <vt:lpstr>Noto Sans TC</vt:lpstr>
      <vt:lpstr>Sora Medium</vt:lpstr>
      <vt:lpstr>Wingdings</vt:lpstr>
      <vt:lpstr>Office Theme</vt:lpstr>
      <vt:lpstr>BLOCKCHAIN TECHNOLOGY </vt:lpstr>
      <vt:lpstr>What is Blockchain?   .A blockchain is a ledger that securely stores records, transactions and assets across a network.  .It is a Decentralized network means there is no central authority to manage the network. It is transparent, immutable, and secure.</vt:lpstr>
      <vt:lpstr>PowerPoint Presentation</vt:lpstr>
      <vt:lpstr>PowerPoint Presentation</vt:lpstr>
      <vt:lpstr>BLOCK CHAIN DEMO</vt:lpstr>
      <vt:lpstr>BLOCK CHAIN DEMO</vt:lpstr>
      <vt:lpstr>PowerPoint Presentation</vt:lpstr>
      <vt:lpstr>  Cryptocurrency .Acts as the backbone for digital currencies like Bitcoin, Ethereum, and others. .Facilitates secure and transparent transactions without intermediaries (e.g., banks)  Voting Systems .Ensures transparent and tamper-proof election processes. .Allows voters to verify their votes in real-time. </vt:lpstr>
      <vt:lpstr>PowerPoint Presentation</vt:lpstr>
      <vt:lpstr>DECENTRALIZATION</vt:lpstr>
      <vt:lpstr>TRANSPARENCY</vt:lpstr>
      <vt:lpstr>SECURITY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Amit Padhi</dc:creator>
  <cp:lastModifiedBy>Amit Padhi</cp:lastModifiedBy>
  <cp:revision>1</cp:revision>
  <dcterms:created xsi:type="dcterms:W3CDTF">2025-01-17T09:53:26Z</dcterms:created>
  <dcterms:modified xsi:type="dcterms:W3CDTF">2025-01-21T14:28:50Z</dcterms:modified>
</cp:coreProperties>
</file>